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600" r:id="rId2"/>
    <p:sldId id="748" r:id="rId3"/>
    <p:sldId id="749" r:id="rId4"/>
    <p:sldId id="750" r:id="rId5"/>
    <p:sldId id="751" r:id="rId6"/>
    <p:sldId id="752" r:id="rId7"/>
    <p:sldId id="753" r:id="rId8"/>
    <p:sldId id="754" r:id="rId9"/>
    <p:sldId id="755" r:id="rId10"/>
    <p:sldId id="756" r:id="rId11"/>
    <p:sldId id="757" r:id="rId12"/>
    <p:sldId id="758" r:id="rId13"/>
    <p:sldId id="759" r:id="rId14"/>
    <p:sldId id="760" r:id="rId15"/>
    <p:sldId id="761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4" r:id="rId29"/>
    <p:sldId id="775" r:id="rId30"/>
    <p:sldId id="776" r:id="rId31"/>
    <p:sldId id="777" r:id="rId32"/>
    <p:sldId id="778" r:id="rId33"/>
    <p:sldId id="779" r:id="rId34"/>
    <p:sldId id="780" r:id="rId35"/>
    <p:sldId id="781" r:id="rId36"/>
    <p:sldId id="782" r:id="rId37"/>
    <p:sldId id="783" r:id="rId38"/>
    <p:sldId id="784" r:id="rId39"/>
    <p:sldId id="785" r:id="rId40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75837" autoAdjust="0"/>
  </p:normalViewPr>
  <p:slideViewPr>
    <p:cSldViewPr>
      <p:cViewPr varScale="1">
        <p:scale>
          <a:sx n="57" d="100"/>
          <a:sy n="57" d="100"/>
        </p:scale>
        <p:origin x="-1493" y="-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6/12/2020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6/12/2020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常見工作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指代消解任務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752600"/>
            <a:ext cx="834588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152400"/>
            <a:ext cx="6096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Summarization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066800"/>
            <a:ext cx="7696200" cy="5567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152400"/>
            <a:ext cx="6096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Summarization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01444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機器翻譯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07017"/>
            <a:ext cx="8001000" cy="585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文法更正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95400"/>
            <a:ext cx="834756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語義分類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28800"/>
            <a:ext cx="838449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95400"/>
            <a:ext cx="832736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正確性判斷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00"/>
            <a:ext cx="840527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自然語言推論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96200" cy="563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搜尋引擎排名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8153400" cy="576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28800"/>
            <a:ext cx="8428037" cy="452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問答系統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7772400" cy="530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答題系統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7772400" cy="56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聊天機器人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8077200" cy="530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聊天機器人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95400"/>
            <a:ext cx="7620000" cy="525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聊天機器人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7924800" cy="51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0"/>
            <a:ext cx="80736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7848600" cy="5241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14400"/>
            <a:ext cx="7696200" cy="573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自然語言理解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807629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143000"/>
            <a:ext cx="7467600" cy="545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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類別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(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bert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447799"/>
            <a:ext cx="6705600" cy="504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66799"/>
            <a:ext cx="7848600" cy="55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客服機器人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066800"/>
            <a:ext cx="812283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知識圖譜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14400"/>
            <a:ext cx="7848600" cy="580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實體辨識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(NER)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835183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1054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關係抽取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(RE)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19200"/>
            <a:ext cx="76431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152400"/>
            <a:ext cx="5715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評估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-GLUE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000"/>
            <a:ext cx="7543800" cy="554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685800" y="152400"/>
            <a:ext cx="7620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評估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-Super</a:t>
            </a:r>
            <a:r>
              <a:rPr kumimoji="0" lang="en-US" altLang="zh-TW" sz="48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Glue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90600"/>
            <a:ext cx="7543800" cy="566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685800" y="152400"/>
            <a:ext cx="7620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評估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-Super</a:t>
            </a:r>
            <a:r>
              <a:rPr kumimoji="0" lang="en-US" altLang="zh-TW" sz="4800" b="1" i="0" u="none" strike="noStrike" kern="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Glue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7543800" cy="549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6200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評估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DecaNLP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167784"/>
            <a:ext cx="7467600" cy="569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304800"/>
            <a:ext cx="4648200" cy="8382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應用總表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143000"/>
            <a:ext cx="7315200" cy="5524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30480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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文字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Wingdings" pitchFamily="2" charset="2"/>
              </a:rPr>
              <a:t>(seq2seq)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7772400" cy="542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15240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sentences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371600"/>
            <a:ext cx="7023100" cy="532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NLP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的工作整理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08037"/>
            <a:ext cx="7915275" cy="604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詞性標註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41400"/>
            <a:ext cx="7534275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分詞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90600"/>
            <a:ext cx="7608887" cy="56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產生樹狀結構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143000"/>
            <a:ext cx="7513637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164</Words>
  <Application>Microsoft Office PowerPoint</Application>
  <PresentationFormat>如螢幕大小 (4:3)</PresentationFormat>
  <Paragraphs>78</Paragraphs>
  <Slides>39</Slides>
  <Notes>39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2020-06-12T15:57:48Z</dcterms:modified>
</cp:coreProperties>
</file>